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0"/>
  </p:notesMasterIdLst>
  <p:sldIdLst>
    <p:sldId id="452" r:id="rId2"/>
    <p:sldId id="455" r:id="rId3"/>
    <p:sldId id="456" r:id="rId4"/>
    <p:sldId id="454" r:id="rId5"/>
    <p:sldId id="453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70" r:id="rId19"/>
    <p:sldId id="471" r:id="rId20"/>
    <p:sldId id="469" r:id="rId21"/>
    <p:sldId id="472" r:id="rId22"/>
    <p:sldId id="473" r:id="rId23"/>
    <p:sldId id="474" r:id="rId24"/>
    <p:sldId id="475" r:id="rId25"/>
    <p:sldId id="476" r:id="rId26"/>
    <p:sldId id="477" r:id="rId27"/>
    <p:sldId id="483" r:id="rId28"/>
    <p:sldId id="482" r:id="rId29"/>
    <p:sldId id="481" r:id="rId30"/>
    <p:sldId id="480" r:id="rId31"/>
    <p:sldId id="479" r:id="rId32"/>
    <p:sldId id="478" r:id="rId33"/>
    <p:sldId id="485" r:id="rId34"/>
    <p:sldId id="484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4" r:id="rId44"/>
    <p:sldId id="495" r:id="rId45"/>
    <p:sldId id="497" r:id="rId46"/>
    <p:sldId id="498" r:id="rId47"/>
    <p:sldId id="499" r:id="rId48"/>
    <p:sldId id="500" r:id="rId49"/>
    <p:sldId id="501" r:id="rId50"/>
    <p:sldId id="502" r:id="rId51"/>
    <p:sldId id="503" r:id="rId52"/>
    <p:sldId id="504" r:id="rId53"/>
    <p:sldId id="505" r:id="rId54"/>
    <p:sldId id="508" r:id="rId55"/>
    <p:sldId id="506" r:id="rId56"/>
    <p:sldId id="509" r:id="rId57"/>
    <p:sldId id="507" r:id="rId58"/>
    <p:sldId id="510" r:id="rId59"/>
    <p:sldId id="511" r:id="rId60"/>
    <p:sldId id="512" r:id="rId61"/>
    <p:sldId id="513" r:id="rId62"/>
    <p:sldId id="514" r:id="rId63"/>
    <p:sldId id="515" r:id="rId64"/>
    <p:sldId id="516" r:id="rId65"/>
    <p:sldId id="517" r:id="rId66"/>
    <p:sldId id="519" r:id="rId67"/>
    <p:sldId id="518" r:id="rId68"/>
    <p:sldId id="520" r:id="rId69"/>
    <p:sldId id="521" r:id="rId70"/>
    <p:sldId id="522" r:id="rId71"/>
    <p:sldId id="523" r:id="rId72"/>
    <p:sldId id="524" r:id="rId73"/>
    <p:sldId id="525" r:id="rId74"/>
    <p:sldId id="526" r:id="rId75"/>
    <p:sldId id="527" r:id="rId76"/>
    <p:sldId id="530" r:id="rId77"/>
    <p:sldId id="529" r:id="rId78"/>
    <p:sldId id="528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1DF3-F2F1-42E0-B193-4F4E74530C67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2958-B141-4394-A76B-C48946C63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6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A544C-90F8-4E54-B74E-6EDEAD40F91F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B82-1CCB-46F7-AFFB-ECD2B99B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9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50.jpeg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71.jpeg"/><Relationship Id="rId4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71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B8368-2C0C-4D08-BA79-DF7C783177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10"/>
          <a:stretch/>
        </p:blipFill>
        <p:spPr>
          <a:xfrm>
            <a:off x="1154394" y="91440"/>
            <a:ext cx="6835212" cy="217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5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39B9C-DE07-47BB-8C8F-9662D613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1005840"/>
            <a:ext cx="3616008" cy="103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ABAA1-5D91-4144-A9CB-2754F3D1F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99" b="38293"/>
          <a:stretch/>
        </p:blipFill>
        <p:spPr>
          <a:xfrm>
            <a:off x="182880" y="182880"/>
            <a:ext cx="4897712" cy="186354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BD7D763-31D3-42F8-AB3F-E5485DA68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3040" y="2011680"/>
            <a:ext cx="4707833" cy="4314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7FDDF-2AFC-4CFB-947A-4EB322801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160" y="6400800"/>
            <a:ext cx="963251" cy="310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573B0-CD4A-45B4-86DF-ACB51AB64061}"/>
              </a:ext>
            </a:extLst>
          </p:cNvPr>
          <p:cNvSpPr txBox="1"/>
          <p:nvPr/>
        </p:nvSpPr>
        <p:spPr>
          <a:xfrm>
            <a:off x="5943600" y="594360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72106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36F22-4210-4AFC-8C04-EC5765A2BC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273" y="182880"/>
            <a:ext cx="5299455" cy="2178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25A9A-A49B-4532-8918-ABC947DC7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28" t="68649" r="614"/>
          <a:stretch/>
        </p:blipFill>
        <p:spPr>
          <a:xfrm>
            <a:off x="2285649" y="2286000"/>
            <a:ext cx="4572703" cy="4139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9393C-0CC6-410B-B6F2-F9746E0BE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6492240"/>
            <a:ext cx="963251" cy="310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0FCEB-D756-4235-9F35-E1CD630C2A3C}"/>
              </a:ext>
            </a:extLst>
          </p:cNvPr>
          <p:cNvSpPr txBox="1"/>
          <p:nvPr/>
        </p:nvSpPr>
        <p:spPr>
          <a:xfrm>
            <a:off x="2285649" y="6035040"/>
            <a:ext cx="343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3035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04FCDEC-9337-420F-A1FB-A4E67294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4" y="1188720"/>
            <a:ext cx="8773333" cy="429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68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B705DFC-34DF-406E-8E3E-8FD39FF0B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0" y="91440"/>
            <a:ext cx="7958401" cy="66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7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DF289D1-C230-45DF-BF17-025C414A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2" y="91440"/>
            <a:ext cx="7921677" cy="662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765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ADDD8-0E75-4071-8741-58D9A8D7A2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3978" y="0"/>
            <a:ext cx="6736045" cy="1535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FC1BE-0769-44A4-828C-70A794CD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22" y="1554480"/>
            <a:ext cx="6055757" cy="519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76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2113D-1887-4002-B537-D328BA0A77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0"/>
            <a:ext cx="6835007" cy="321894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5B5FF32-B017-43D2-AAA6-A0F25E36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8211048" cy="361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148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C0C18-2BF0-4589-88F7-3362D2322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91440"/>
            <a:ext cx="6835007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8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C0C18-2BF0-4589-88F7-3362D2322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91440"/>
            <a:ext cx="6835007" cy="1485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FAA72-3FD6-46EC-9B03-3C99FCD6E8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6168" y="1736460"/>
            <a:ext cx="3571665" cy="57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37227-E911-4B55-94AD-5F514DF4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t="22326" r="30625" b="47749"/>
          <a:stretch/>
        </p:blipFill>
        <p:spPr>
          <a:xfrm>
            <a:off x="2441343" y="2286001"/>
            <a:ext cx="3282807" cy="663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94E29-8328-4249-942C-FE60EB965B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4" t="69535" r="8154"/>
          <a:stretch/>
        </p:blipFill>
        <p:spPr>
          <a:xfrm>
            <a:off x="4937760" y="3017520"/>
            <a:ext cx="3571665" cy="52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894BF-19FE-477E-AD1A-A8D44998E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052" r="12482"/>
          <a:stretch/>
        </p:blipFill>
        <p:spPr>
          <a:xfrm>
            <a:off x="1097280" y="3017520"/>
            <a:ext cx="3852262" cy="4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6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C0C18-2BF0-4589-88F7-3362D2322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91440"/>
            <a:ext cx="6835007" cy="1485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FAA72-3FD6-46EC-9B03-3C99FCD6E8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6168" y="1736460"/>
            <a:ext cx="3571665" cy="57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37227-E911-4B55-94AD-5F514DF4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t="22326" r="30625" b="47749"/>
          <a:stretch/>
        </p:blipFill>
        <p:spPr>
          <a:xfrm>
            <a:off x="2441343" y="2286001"/>
            <a:ext cx="3282807" cy="663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94E29-8328-4249-942C-FE60EB965B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4" t="69535" r="8154"/>
          <a:stretch/>
        </p:blipFill>
        <p:spPr>
          <a:xfrm>
            <a:off x="4937760" y="3017520"/>
            <a:ext cx="3571665" cy="52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894BF-19FE-477E-AD1A-A8D44998E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052" r="12482"/>
          <a:stretch/>
        </p:blipFill>
        <p:spPr>
          <a:xfrm>
            <a:off x="1097280" y="3017520"/>
            <a:ext cx="3852262" cy="457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4D2C7-B26A-4C05-B969-9DD2E9271E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3749040"/>
            <a:ext cx="6835007" cy="217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7D4B-7167-4EA4-ACF5-C6FB971B17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070" t="79958" r="15751"/>
          <a:stretch/>
        </p:blipFill>
        <p:spPr>
          <a:xfrm>
            <a:off x="4846320" y="5577840"/>
            <a:ext cx="2611541" cy="5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B8368-2C0C-4D08-BA79-DF7C783177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10"/>
          <a:stretch/>
        </p:blipFill>
        <p:spPr>
          <a:xfrm>
            <a:off x="1154394" y="91440"/>
            <a:ext cx="6835212" cy="2178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0FEE4-02D0-478A-89D3-E298A82F8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"/>
          <a:stretch/>
        </p:blipFill>
        <p:spPr>
          <a:xfrm>
            <a:off x="2468880" y="3291840"/>
            <a:ext cx="4646147" cy="1041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29EC0-75EE-4730-8821-7BF2F522F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225" b="61052"/>
          <a:stretch/>
        </p:blipFill>
        <p:spPr>
          <a:xfrm>
            <a:off x="1005840" y="2468880"/>
            <a:ext cx="6067049" cy="67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D59E2-0C37-4ACA-B0D3-609D93F0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3120" y="4297680"/>
            <a:ext cx="5002228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60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41575-09A3-4B9E-AB1C-918EA0F2A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182880"/>
            <a:ext cx="6835007" cy="27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27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41575-09A3-4B9E-AB1C-918EA0F2A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182880"/>
            <a:ext cx="6835007" cy="277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0B5DD-8A89-4EDD-9099-AB7035C550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3291828"/>
            <a:ext cx="6785525" cy="14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DBC28-EFEE-4ACB-BC25-6925C715B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076" y="91440"/>
            <a:ext cx="6537848" cy="16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DBC28-EFEE-4ACB-BC25-6925C715B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076" y="91440"/>
            <a:ext cx="6537848" cy="1683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FBC8B-8754-4879-8563-8E6EBF38D2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175" y="1920240"/>
            <a:ext cx="6339650" cy="79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DBC28-EFEE-4ACB-BC25-6925C715B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076" y="91440"/>
            <a:ext cx="6537848" cy="1683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FBC8B-8754-4879-8563-8E6EBF38D2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175" y="1920240"/>
            <a:ext cx="6339650" cy="792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584FF-718E-477D-B421-B64E7C133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" b="58837"/>
          <a:stretch/>
        </p:blipFill>
        <p:spPr>
          <a:xfrm>
            <a:off x="1153875" y="2834640"/>
            <a:ext cx="6836251" cy="16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72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DBC28-EFEE-4ACB-BC25-6925C715B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076" y="91440"/>
            <a:ext cx="6537848" cy="1683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FBC8B-8754-4879-8563-8E6EBF38D2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175" y="1920240"/>
            <a:ext cx="6339650" cy="792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AA957-3296-48F1-B364-F29BA70E5E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6137" y="4846320"/>
            <a:ext cx="6831726" cy="1485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584FF-718E-477D-B421-B64E7C133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" b="58837"/>
          <a:stretch/>
        </p:blipFill>
        <p:spPr>
          <a:xfrm>
            <a:off x="1153875" y="2834640"/>
            <a:ext cx="6836251" cy="16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2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100BD-274E-43D2-A17B-3B391970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"/>
          <a:stretch/>
        </p:blipFill>
        <p:spPr>
          <a:xfrm>
            <a:off x="1154199" y="91440"/>
            <a:ext cx="6835603" cy="97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6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100BD-274E-43D2-A17B-3B391970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"/>
          <a:stretch/>
        </p:blipFill>
        <p:spPr>
          <a:xfrm>
            <a:off x="1154199" y="91440"/>
            <a:ext cx="6835603" cy="976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1EB0A-1A67-4BEF-8B37-965C0A762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87" y="1188720"/>
            <a:ext cx="6686427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24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100BD-274E-43D2-A17B-3B391970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"/>
          <a:stretch/>
        </p:blipFill>
        <p:spPr>
          <a:xfrm>
            <a:off x="1154199" y="91440"/>
            <a:ext cx="6835603" cy="976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1EB0A-1A67-4BEF-8B37-965C0A762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87" y="1188720"/>
            <a:ext cx="6686427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6B413-F9E1-493E-BF9F-5EBAD5F5A9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433" y="2179154"/>
            <a:ext cx="5547134" cy="17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62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100BD-274E-43D2-A17B-3B391970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"/>
          <a:stretch/>
        </p:blipFill>
        <p:spPr>
          <a:xfrm>
            <a:off x="1154199" y="91440"/>
            <a:ext cx="6835603" cy="976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1EB0A-1A67-4BEF-8B37-965C0A762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87" y="1188720"/>
            <a:ext cx="6686427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6B413-F9E1-493E-BF9F-5EBAD5F5A9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433" y="2179154"/>
            <a:ext cx="5547134" cy="1760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83417-7B7A-449D-A936-8FEE9E7C0E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023360"/>
            <a:ext cx="2328135" cy="7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B8368-2C0C-4D08-BA79-DF7C783177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10"/>
          <a:stretch/>
        </p:blipFill>
        <p:spPr>
          <a:xfrm>
            <a:off x="1154394" y="91440"/>
            <a:ext cx="6835212" cy="2178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0FEE4-02D0-478A-89D3-E298A82F8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"/>
          <a:stretch/>
        </p:blipFill>
        <p:spPr>
          <a:xfrm>
            <a:off x="2468880" y="3291840"/>
            <a:ext cx="4646147" cy="1041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29EC0-75EE-4730-8821-7BF2F522F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225" b="61052"/>
          <a:stretch/>
        </p:blipFill>
        <p:spPr>
          <a:xfrm>
            <a:off x="1005840" y="2468880"/>
            <a:ext cx="6067049" cy="67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D59E2-0C37-4ACA-B0D3-609D93F0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3120" y="4297680"/>
            <a:ext cx="5002228" cy="1039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A5E63-63C2-4E48-B01C-B5CAA1767E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80" y="5669272"/>
            <a:ext cx="6191138" cy="6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8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100BD-274E-43D2-A17B-3B391970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"/>
          <a:stretch/>
        </p:blipFill>
        <p:spPr>
          <a:xfrm>
            <a:off x="1154199" y="91440"/>
            <a:ext cx="6835603" cy="976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1EB0A-1A67-4BEF-8B37-965C0A762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87" y="1188720"/>
            <a:ext cx="6686427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6B413-F9E1-493E-BF9F-5EBAD5F5A9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433" y="2179154"/>
            <a:ext cx="5547134" cy="1760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83417-7B7A-449D-A936-8FEE9E7C0E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023360"/>
            <a:ext cx="2328135" cy="74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334B19-19EF-4578-A6D7-A63FDD4D85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17" y="4846320"/>
            <a:ext cx="4297683" cy="7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98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100BD-274E-43D2-A17B-3B391970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"/>
          <a:stretch/>
        </p:blipFill>
        <p:spPr>
          <a:xfrm>
            <a:off x="1154199" y="91440"/>
            <a:ext cx="6835603" cy="976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1EB0A-1A67-4BEF-8B37-965C0A762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87" y="1188720"/>
            <a:ext cx="6686427" cy="99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6B413-F9E1-493E-BF9F-5EBAD5F5A9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433" y="2179154"/>
            <a:ext cx="5547134" cy="1760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4B531-74B7-412C-84D6-E5B247349A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4846320" y="3939398"/>
            <a:ext cx="4160231" cy="2230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883417-7B7A-449D-A936-8FEE9E7C0E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023360"/>
            <a:ext cx="2328135" cy="742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334B19-19EF-4578-A6D7-A63FDD4D850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17" y="4846320"/>
            <a:ext cx="4297683" cy="7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21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1D11C-97F6-44DD-B8A0-1E03DD5F9D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4012" y="182880"/>
            <a:ext cx="6735976" cy="19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29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D00961-E996-47C0-85E5-818555B69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3" t="121" r="15693" b="87871"/>
          <a:stretch/>
        </p:blipFill>
        <p:spPr>
          <a:xfrm>
            <a:off x="2020600" y="0"/>
            <a:ext cx="5102800" cy="64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13EAE-E4EE-411F-84C2-10DBC9AF7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08" r="6" b="62008"/>
          <a:stretch/>
        </p:blipFill>
        <p:spPr>
          <a:xfrm>
            <a:off x="1178663" y="731520"/>
            <a:ext cx="6786675" cy="59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6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54056-6288-4BAA-A734-F64483B6CF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023" y="1463040"/>
            <a:ext cx="6707955" cy="2872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D00961-E996-47C0-85E5-818555B69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3" t="121" r="15693" b="87871"/>
          <a:stretch/>
        </p:blipFill>
        <p:spPr>
          <a:xfrm>
            <a:off x="2020600" y="0"/>
            <a:ext cx="5102800" cy="64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13EAE-E4EE-411F-84C2-10DBC9AF7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08" r="6" b="62008"/>
          <a:stretch/>
        </p:blipFill>
        <p:spPr>
          <a:xfrm>
            <a:off x="1178663" y="731520"/>
            <a:ext cx="6786675" cy="59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19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42589-FF9E-41E1-87F7-F0EAE7B209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608" y="182880"/>
            <a:ext cx="6290784" cy="17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78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42589-FF9E-41E1-87F7-F0EAE7B209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608" y="182880"/>
            <a:ext cx="6290784" cy="1733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82B44-587B-4CC8-B1E7-32A6A32C89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94" y="2103120"/>
            <a:ext cx="6588012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40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42589-FF9E-41E1-87F7-F0EAE7B209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608" y="182880"/>
            <a:ext cx="6290784" cy="1733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82B44-587B-4CC8-B1E7-32A6A32C89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994" y="2103120"/>
            <a:ext cx="6588012" cy="1039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BC60-3280-4A94-B3F2-706684F6DE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3566160"/>
            <a:ext cx="6835007" cy="2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3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FCC63-E12E-4B4C-B196-AA67C24235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019" y="0"/>
            <a:ext cx="5047963" cy="42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7C412-0300-444E-BFB9-E2BC6C282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57200"/>
            <a:ext cx="3318849" cy="2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95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FCC63-E12E-4B4C-B196-AA67C24235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019" y="0"/>
            <a:ext cx="5047963" cy="42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7C412-0300-444E-BFB9-E2BC6C282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57200"/>
            <a:ext cx="3318849" cy="2030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8F9D-B68D-490B-9D70-E3B8A642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548640"/>
            <a:ext cx="2922522" cy="18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2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70F6D-47BC-4FC8-AEE9-6E6D6698F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" b="71175"/>
          <a:stretch/>
        </p:blipFill>
        <p:spPr>
          <a:xfrm>
            <a:off x="1153875" y="0"/>
            <a:ext cx="6836251" cy="16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63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FCC63-E12E-4B4C-B196-AA67C24235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019" y="0"/>
            <a:ext cx="5047963" cy="42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7C412-0300-444E-BFB9-E2BC6C282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57200"/>
            <a:ext cx="3318849" cy="2030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8F9D-B68D-490B-9D70-E3B8A642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548640"/>
            <a:ext cx="2922522" cy="183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4F55F-1C35-4578-A210-038618F9C7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407" y="2286000"/>
            <a:ext cx="6264181" cy="9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51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FCC63-E12E-4B4C-B196-AA67C24235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019" y="0"/>
            <a:ext cx="5047963" cy="42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7C412-0300-444E-BFB9-E2BC6C282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57200"/>
            <a:ext cx="3318849" cy="2030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8F9D-B68D-490B-9D70-E3B8A642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548640"/>
            <a:ext cx="2922522" cy="183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4F55F-1C35-4578-A210-038618F9C7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407" y="2286000"/>
            <a:ext cx="6264181" cy="98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2CA8C-46C0-42AE-8FA4-C074D74D8A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433" y="3291840"/>
            <a:ext cx="5547134" cy="580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A478E-0DC3-47D9-8469-37DF21B96D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0" y="3813048"/>
            <a:ext cx="2823424" cy="208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8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FCC63-E12E-4B4C-B196-AA67C24235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019" y="0"/>
            <a:ext cx="5047963" cy="42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7C412-0300-444E-BFB9-E2BC6C282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57200"/>
            <a:ext cx="3318849" cy="2030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8F9D-B68D-490B-9D70-E3B8A642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548640"/>
            <a:ext cx="2922522" cy="183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4F55F-1C35-4578-A210-038618F9C7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407" y="2286000"/>
            <a:ext cx="6264181" cy="98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2CA8C-46C0-42AE-8FA4-C074D74D8A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433" y="3291840"/>
            <a:ext cx="5547134" cy="580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A478E-0DC3-47D9-8469-37DF21B96D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0" y="3813048"/>
            <a:ext cx="2823424" cy="20800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303122-F530-4B65-8F7C-1A5FF0D72BC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0" y="3931920"/>
            <a:ext cx="2773942" cy="195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52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FCC63-E12E-4B4C-B196-AA67C24235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019" y="0"/>
            <a:ext cx="5047963" cy="422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27C412-0300-444E-BFB9-E2BC6C282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57200"/>
            <a:ext cx="3318849" cy="2030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8F9D-B68D-490B-9D70-E3B8A642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548640"/>
            <a:ext cx="2922522" cy="183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4F55F-1C35-4578-A210-038618F9C7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407" y="2286000"/>
            <a:ext cx="6264181" cy="98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2CA8C-46C0-42AE-8FA4-C074D74D8A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8433" y="3291840"/>
            <a:ext cx="5547134" cy="580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A478E-0DC3-47D9-8469-37DF21B96D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0" y="3813048"/>
            <a:ext cx="2823424" cy="20800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303122-F530-4B65-8F7C-1A5FF0D72BC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0" y="3931920"/>
            <a:ext cx="2773942" cy="19540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DAEE08-33D9-4397-8EBC-388D4B3B5F6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607" y="5852160"/>
            <a:ext cx="6420786" cy="10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6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361FE-71F6-41CC-A0AB-D69B100F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499" y="0"/>
            <a:ext cx="3863003" cy="54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76CC3-3114-41F9-AD7E-C2EADB77F9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" y="457200"/>
            <a:ext cx="2575746" cy="17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21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361FE-71F6-41CC-A0AB-D69B100F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499" y="0"/>
            <a:ext cx="3863003" cy="54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76CC3-3114-41F9-AD7E-C2EADB77F9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" y="457200"/>
            <a:ext cx="2575746" cy="1782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42BFC-6BA3-4076-8B86-738614F91C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7632" y="365760"/>
            <a:ext cx="2625294" cy="1832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A88584-5052-4B44-B19F-592F2D2CEA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560" y="4206240"/>
            <a:ext cx="4100317" cy="473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384A92-4CEB-4450-BAD9-BEE080F2136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200" y="3108960"/>
            <a:ext cx="2227490" cy="636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B62F0-ECF8-4D92-8CD6-C2BC502149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88" r="52680" b="22489"/>
          <a:stretch/>
        </p:blipFill>
        <p:spPr>
          <a:xfrm>
            <a:off x="4663440" y="2468880"/>
            <a:ext cx="2625294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75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361FE-71F6-41CC-A0AB-D69B100F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499" y="0"/>
            <a:ext cx="3863003" cy="54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76CC3-3114-41F9-AD7E-C2EADB77F9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" y="457200"/>
            <a:ext cx="2575746" cy="1782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42BFC-6BA3-4076-8B86-738614F91C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7632" y="365760"/>
            <a:ext cx="2625294" cy="1832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0B149-699F-4B3C-AFE9-A4274DE144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7" y="2743200"/>
            <a:ext cx="4185972" cy="1928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A88584-5052-4B44-B19F-592F2D2CEA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560" y="4206240"/>
            <a:ext cx="4100317" cy="473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384A92-4CEB-4450-BAD9-BEE080F2136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200" y="3108960"/>
            <a:ext cx="2227490" cy="636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B62F0-ECF8-4D92-8CD6-C2BC502149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88" r="52680" b="22489"/>
          <a:stretch/>
        </p:blipFill>
        <p:spPr>
          <a:xfrm>
            <a:off x="4663440" y="2468880"/>
            <a:ext cx="2625294" cy="5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11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361FE-71F6-41CC-A0AB-D69B100F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499" y="0"/>
            <a:ext cx="3863003" cy="54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76CC3-3114-41F9-AD7E-C2EADB77F9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" y="457200"/>
            <a:ext cx="2575746" cy="1782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42BFC-6BA3-4076-8B86-738614F91C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7632" y="365760"/>
            <a:ext cx="2625294" cy="1832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0B149-699F-4B3C-AFE9-A4274DE144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7" y="2743200"/>
            <a:ext cx="4185972" cy="1928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A88584-5052-4B44-B19F-592F2D2CEA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560" y="4206240"/>
            <a:ext cx="4100317" cy="473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384A92-4CEB-4450-BAD9-BEE080F2136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200" y="3108960"/>
            <a:ext cx="2227490" cy="636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B62F0-ECF8-4D92-8CD6-C2BC502149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88" r="52680" b="22489"/>
          <a:stretch/>
        </p:blipFill>
        <p:spPr>
          <a:xfrm>
            <a:off x="4663440" y="2468880"/>
            <a:ext cx="2625294" cy="544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C4BFA5-CD83-4BB9-B3DA-ABD2F235058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5303520"/>
            <a:ext cx="4468993" cy="46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8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6885F3E-A695-4D5B-B7B6-ED10B9A7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"/>
            <a:ext cx="8424640" cy="650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921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A4FFA-E81B-4F56-A059-F99D14CD2D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767" y="91440"/>
            <a:ext cx="5696466" cy="2030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FB1C1-A41B-42C3-BBDD-B3B7E403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175" y="2194560"/>
            <a:ext cx="6339650" cy="1386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6A2A8-F5FE-4C95-A9EA-8B7E394FE9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3978" y="3840472"/>
            <a:ext cx="6736045" cy="21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9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EDC26-A812-4AAB-A231-42BCA564E0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80" y="3749040"/>
            <a:ext cx="6042490" cy="396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270F6D-47BC-4FC8-AEE9-6E6D6698F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" b="71175"/>
          <a:stretch/>
        </p:blipFill>
        <p:spPr>
          <a:xfrm>
            <a:off x="1153875" y="0"/>
            <a:ext cx="6836251" cy="161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F762E-C7D4-44BA-88D9-9D3B913B3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27" b="39576"/>
          <a:stretch/>
        </p:blipFill>
        <p:spPr>
          <a:xfrm>
            <a:off x="1116459" y="1737360"/>
            <a:ext cx="6911082" cy="2010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ED3D2-99EA-4513-935C-3E29C53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59" t="82763" r="14962"/>
          <a:stretch/>
        </p:blipFill>
        <p:spPr>
          <a:xfrm>
            <a:off x="7132320" y="3703320"/>
            <a:ext cx="651336" cy="4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4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FAD17-F99A-43E9-B127-D3EFFD20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182870"/>
            <a:ext cx="6835007" cy="217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93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FAD17-F99A-43E9-B127-D3EFFD20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182870"/>
            <a:ext cx="6835007" cy="2178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AA9C2-019B-4004-A9B0-20F85E6F5B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87" y="2651749"/>
            <a:ext cx="6686427" cy="229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63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FAD17-F99A-43E9-B127-D3EFFD20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182870"/>
            <a:ext cx="6835007" cy="2178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AA9C2-019B-4004-A9B0-20F85E6F5B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87" y="2651749"/>
            <a:ext cx="6686427" cy="2292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E19400-1CB0-4E0B-A3C6-52677FD8B4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5029200" y="5394960"/>
            <a:ext cx="4032036" cy="469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EC50-421A-416B-A421-CED935094E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7" b="50000"/>
          <a:stretch/>
        </p:blipFill>
        <p:spPr>
          <a:xfrm>
            <a:off x="365760" y="5303520"/>
            <a:ext cx="4633174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01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AF5E3-F3E6-40EB-9403-90D8ABD2CE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660" y="365760"/>
            <a:ext cx="6438680" cy="16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8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AF5E3-F3E6-40EB-9403-90D8ABD2CE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660" y="365760"/>
            <a:ext cx="6438680" cy="1695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5069F0-F21E-435E-876F-0AD88A534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60" r="50000"/>
          <a:stretch/>
        </p:blipFill>
        <p:spPr>
          <a:xfrm>
            <a:off x="1989054" y="2651727"/>
            <a:ext cx="5165893" cy="243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96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84D51-944F-42D7-9F98-C291E97D15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079" y="91440"/>
            <a:ext cx="4915842" cy="26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5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84D51-944F-42D7-9F98-C291E97D15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079" y="91440"/>
            <a:ext cx="4915842" cy="2639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F7BC5-8A06-40F9-B6CB-B4F5FE7905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699" y="2968139"/>
            <a:ext cx="4676603" cy="104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33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6B462-5EEB-44A6-BBEB-1A000B090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1" b="65533"/>
          <a:stretch/>
        </p:blipFill>
        <p:spPr>
          <a:xfrm>
            <a:off x="1203401" y="182880"/>
            <a:ext cx="6737199" cy="98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4138-995B-41A1-A1E6-CCB872FB5DB1}"/>
              </a:ext>
            </a:extLst>
          </p:cNvPr>
          <p:cNvSpPr txBox="1"/>
          <p:nvPr/>
        </p:nvSpPr>
        <p:spPr>
          <a:xfrm>
            <a:off x="7452375" y="5541275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48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A97F9-2C4B-4E8E-882F-9119F27021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280160" y="1371600"/>
            <a:ext cx="5249975" cy="183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6B462-5EEB-44A6-BBEB-1A000B090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1" b="65533"/>
          <a:stretch/>
        </p:blipFill>
        <p:spPr>
          <a:xfrm>
            <a:off x="1203401" y="182880"/>
            <a:ext cx="6737199" cy="98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4138-995B-41A1-A1E6-CCB872FB5DB1}"/>
              </a:ext>
            </a:extLst>
          </p:cNvPr>
          <p:cNvSpPr txBox="1"/>
          <p:nvPr/>
        </p:nvSpPr>
        <p:spPr>
          <a:xfrm>
            <a:off x="7452375" y="5541275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327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A97F9-2C4B-4E8E-882F-9119F27021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280160" y="1371600"/>
            <a:ext cx="5249975" cy="183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6B462-5EEB-44A6-BBEB-1A000B090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1" b="65533"/>
          <a:stretch/>
        </p:blipFill>
        <p:spPr>
          <a:xfrm>
            <a:off x="1203401" y="182880"/>
            <a:ext cx="6737199" cy="989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9788D-6DC5-42F0-A7EE-88E9FC097D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682" y="3566157"/>
            <a:ext cx="6276637" cy="2362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4138-995B-41A1-A1E6-CCB872FB5DB1}"/>
              </a:ext>
            </a:extLst>
          </p:cNvPr>
          <p:cNvSpPr txBox="1"/>
          <p:nvPr/>
        </p:nvSpPr>
        <p:spPr>
          <a:xfrm>
            <a:off x="7452375" y="5541275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14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2FCB42-C951-47A9-A39A-D2E6E33355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182880"/>
            <a:ext cx="6835007" cy="1287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CB0E2-216B-420B-A3BF-0E75A7E7F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8257" y="1463040"/>
            <a:ext cx="4467486" cy="469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C49F0-BF3E-45BF-8F12-5D49DD405601}"/>
              </a:ext>
            </a:extLst>
          </p:cNvPr>
          <p:cNvSpPr txBox="1"/>
          <p:nvPr/>
        </p:nvSpPr>
        <p:spPr>
          <a:xfrm>
            <a:off x="6675120" y="566928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D7AE9-74FD-4D1B-AEBF-68E4C2A9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9667" y="6309358"/>
            <a:ext cx="964667" cy="31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732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6F17-CDA4-458E-A30F-F5347D7E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" y="274320"/>
            <a:ext cx="6183205" cy="460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5116E-2E87-4844-A525-6F7E21CD1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15" r="64805"/>
          <a:stretch/>
        </p:blipFill>
        <p:spPr>
          <a:xfrm>
            <a:off x="914400" y="1188720"/>
            <a:ext cx="2355499" cy="431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54341-D962-44B7-B550-E4CE08C45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" t="28025" r="16728" b="50000"/>
          <a:stretch/>
        </p:blipFill>
        <p:spPr>
          <a:xfrm>
            <a:off x="1005840" y="731520"/>
            <a:ext cx="5575748" cy="445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21C71-1EDA-4866-B8CC-A31B3B01D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63" t="70700" r="2509" b="5447"/>
          <a:stretch/>
        </p:blipFill>
        <p:spPr>
          <a:xfrm>
            <a:off x="6583680" y="731520"/>
            <a:ext cx="1429871" cy="375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6D6C1-3958-47B2-849A-5C5042224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41" t="50000" r="14511" b="28025"/>
          <a:stretch/>
        </p:blipFill>
        <p:spPr>
          <a:xfrm>
            <a:off x="7955280" y="685800"/>
            <a:ext cx="941296" cy="44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3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6F17-CDA4-458E-A30F-F5347D7E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" y="274320"/>
            <a:ext cx="6183205" cy="460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5116E-2E87-4844-A525-6F7E21CD1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15" r="64805"/>
          <a:stretch/>
        </p:blipFill>
        <p:spPr>
          <a:xfrm>
            <a:off x="914400" y="1188720"/>
            <a:ext cx="2355499" cy="431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54341-D962-44B7-B550-E4CE08C45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" t="28025" r="16728" b="50000"/>
          <a:stretch/>
        </p:blipFill>
        <p:spPr>
          <a:xfrm>
            <a:off x="1005840" y="731520"/>
            <a:ext cx="5575748" cy="445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21C71-1EDA-4866-B8CC-A31B3B01D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63" t="70700" r="2509" b="5447"/>
          <a:stretch/>
        </p:blipFill>
        <p:spPr>
          <a:xfrm>
            <a:off x="6583680" y="731520"/>
            <a:ext cx="1429871" cy="375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6D6C1-3958-47B2-849A-5C5042224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41" t="50000" r="14511" b="28025"/>
          <a:stretch/>
        </p:blipFill>
        <p:spPr>
          <a:xfrm>
            <a:off x="7955280" y="685800"/>
            <a:ext cx="941296" cy="445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6B093-0E48-409A-8164-00EC62E1B5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" y="1828800"/>
            <a:ext cx="6797188" cy="1071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49C39-BCD1-4D42-862D-DB654E0FED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75811" r="70577" b="-136"/>
          <a:stretch/>
        </p:blipFill>
        <p:spPr>
          <a:xfrm>
            <a:off x="914401" y="2743200"/>
            <a:ext cx="1967780" cy="51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35E44A-E2E7-4B27-9DBE-D769793FCF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37" t="55775" r="21314" b="30144"/>
          <a:stretch/>
        </p:blipFill>
        <p:spPr>
          <a:xfrm>
            <a:off x="7772400" y="2468880"/>
            <a:ext cx="806505" cy="2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2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6F17-CDA4-458E-A30F-F5347D7E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" y="274320"/>
            <a:ext cx="6183205" cy="460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5116E-2E87-4844-A525-6F7E21CD1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15" r="64805"/>
          <a:stretch/>
        </p:blipFill>
        <p:spPr>
          <a:xfrm>
            <a:off x="914400" y="1188720"/>
            <a:ext cx="2355499" cy="431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54341-D962-44B7-B550-E4CE08C45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" t="28025" r="16728" b="50000"/>
          <a:stretch/>
        </p:blipFill>
        <p:spPr>
          <a:xfrm>
            <a:off x="1005840" y="731520"/>
            <a:ext cx="5575748" cy="445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21C71-1EDA-4866-B8CC-A31B3B01D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63" t="70700" r="2509" b="5447"/>
          <a:stretch/>
        </p:blipFill>
        <p:spPr>
          <a:xfrm>
            <a:off x="6583680" y="731520"/>
            <a:ext cx="1429871" cy="375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6D6C1-3958-47B2-849A-5C5042224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41" t="50000" r="14511" b="28025"/>
          <a:stretch/>
        </p:blipFill>
        <p:spPr>
          <a:xfrm>
            <a:off x="7955280" y="685800"/>
            <a:ext cx="941296" cy="445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6B093-0E48-409A-8164-00EC62E1B5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" y="1828800"/>
            <a:ext cx="6797188" cy="1071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49C39-BCD1-4D42-862D-DB654E0FED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75811" r="70577" b="-136"/>
          <a:stretch/>
        </p:blipFill>
        <p:spPr>
          <a:xfrm>
            <a:off x="914401" y="2743200"/>
            <a:ext cx="1967780" cy="51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35E44A-E2E7-4B27-9DBE-D769793FCF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37" t="55775" r="21314" b="30144"/>
          <a:stretch/>
        </p:blipFill>
        <p:spPr>
          <a:xfrm>
            <a:off x="7772400" y="2468880"/>
            <a:ext cx="806505" cy="299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05F37D-AA27-48A2-BC35-C924629293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" b="45491"/>
          <a:stretch/>
        </p:blipFill>
        <p:spPr>
          <a:xfrm>
            <a:off x="1005840" y="3566160"/>
            <a:ext cx="6641935" cy="14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42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6F17-CDA4-458E-A30F-F5347D7E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" y="274320"/>
            <a:ext cx="6183205" cy="460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5116E-2E87-4844-A525-6F7E21CD1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15" r="64805"/>
          <a:stretch/>
        </p:blipFill>
        <p:spPr>
          <a:xfrm>
            <a:off x="914400" y="1188720"/>
            <a:ext cx="2355499" cy="431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54341-D962-44B7-B550-E4CE08C45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" t="28025" r="16728" b="50000"/>
          <a:stretch/>
        </p:blipFill>
        <p:spPr>
          <a:xfrm>
            <a:off x="1005840" y="731520"/>
            <a:ext cx="5575748" cy="445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21C71-1EDA-4866-B8CC-A31B3B01D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63" t="70700" r="2509" b="5447"/>
          <a:stretch/>
        </p:blipFill>
        <p:spPr>
          <a:xfrm>
            <a:off x="6583680" y="731520"/>
            <a:ext cx="1429871" cy="375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6D6C1-3958-47B2-849A-5C5042224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41" t="50000" r="14511" b="28025"/>
          <a:stretch/>
        </p:blipFill>
        <p:spPr>
          <a:xfrm>
            <a:off x="7955280" y="685800"/>
            <a:ext cx="941296" cy="445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6B093-0E48-409A-8164-00EC62E1B5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" y="1828800"/>
            <a:ext cx="6797188" cy="1071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49C39-BCD1-4D42-862D-DB654E0FED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75811" r="70577" b="-136"/>
          <a:stretch/>
        </p:blipFill>
        <p:spPr>
          <a:xfrm>
            <a:off x="914401" y="2743200"/>
            <a:ext cx="1967780" cy="51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35E44A-E2E7-4B27-9DBE-D769793FCF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37" t="55775" r="21314" b="30144"/>
          <a:stretch/>
        </p:blipFill>
        <p:spPr>
          <a:xfrm>
            <a:off x="7772400" y="2468880"/>
            <a:ext cx="806505" cy="299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33162F-034D-425E-A705-63B2D669CB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" y="5394960"/>
            <a:ext cx="6656353" cy="925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05F37D-AA27-48A2-BC35-C924629293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9" b="45491"/>
          <a:stretch/>
        </p:blipFill>
        <p:spPr>
          <a:xfrm>
            <a:off x="1005840" y="3566160"/>
            <a:ext cx="6641935" cy="14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0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20BF4EA-32BB-4408-BDCD-B2D834B9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6" y="91440"/>
            <a:ext cx="8571109" cy="661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697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68AD1E7-8C19-4C21-98CA-7C2181C6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8" y="1463040"/>
            <a:ext cx="8938424" cy="346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997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14B9E-18AB-4E09-8169-6F5D32BE14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91440"/>
            <a:ext cx="6835007" cy="158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2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14B9E-18AB-4E09-8169-6F5D32BE14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91440"/>
            <a:ext cx="6835007" cy="1584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99A7D-358E-4F9A-87ED-8F30A2676F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18"/>
          <a:stretch/>
        </p:blipFill>
        <p:spPr>
          <a:xfrm>
            <a:off x="1476158" y="1828800"/>
            <a:ext cx="6191685" cy="35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6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14B9E-18AB-4E09-8169-6F5D32BE14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91440"/>
            <a:ext cx="6835007" cy="1584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99A7D-358E-4F9A-87ED-8F30A2676F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18"/>
          <a:stretch/>
        </p:blipFill>
        <p:spPr>
          <a:xfrm>
            <a:off x="1476158" y="1828800"/>
            <a:ext cx="6191685" cy="3516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F3326-5D90-4A3D-9376-F1055F8527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5530" y="5577840"/>
            <a:ext cx="5992941" cy="9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5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F1797-8AD1-4842-9E9F-894D9A34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562" y="182880"/>
            <a:ext cx="6636877" cy="2822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76C0F-88E6-4908-8A32-0F478B4C75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109" y="3291839"/>
            <a:ext cx="5695782" cy="8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75823-81E1-4794-963F-E83B51D03A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1206" y="0"/>
            <a:ext cx="6141589" cy="2872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06114-BE38-41E2-A67A-845444B36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5"/>
          <a:stretch/>
        </p:blipFill>
        <p:spPr bwMode="auto">
          <a:xfrm>
            <a:off x="2310146" y="2834640"/>
            <a:ext cx="4523708" cy="40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8F2B0-4491-4B66-9B8B-3E425AD56AC7}"/>
              </a:ext>
            </a:extLst>
          </p:cNvPr>
          <p:cNvSpPr txBox="1"/>
          <p:nvPr/>
        </p:nvSpPr>
        <p:spPr>
          <a:xfrm>
            <a:off x="2152485" y="6194160"/>
            <a:ext cx="9781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5861-D8B5-4813-B62C-EE3562E98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20" y="6492240"/>
            <a:ext cx="963251" cy="3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59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DA6EF28-E49C-4BA1-A89E-D55A2DBA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0" y="91440"/>
            <a:ext cx="8550381" cy="6601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6107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57E82-FB79-4FE2-AEBD-6C4EC76C97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91440"/>
            <a:ext cx="6835007" cy="20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99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57E82-FB79-4FE2-AEBD-6C4EC76C97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154497" y="91440"/>
            <a:ext cx="6835007" cy="2079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27C7F-E4F5-490D-A9A4-D004B94A4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>
          <a:xfrm>
            <a:off x="1097280" y="2194560"/>
            <a:ext cx="6835007" cy="150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38531-9E12-4F49-AF0B-7A618EE92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86" t="78207" r="5646"/>
          <a:stretch/>
        </p:blipFill>
        <p:spPr>
          <a:xfrm>
            <a:off x="7498080" y="3291840"/>
            <a:ext cx="729696" cy="4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63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DB4BA-C039-40F7-BA99-727812870E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724109" y="91440"/>
            <a:ext cx="5695782" cy="25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60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DB4BA-C039-40F7-BA99-727812870E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1724109" y="91440"/>
            <a:ext cx="5695782" cy="2575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7AAA4-E040-4E93-BAC4-AD4E6F01D0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076" y="2834640"/>
            <a:ext cx="6537848" cy="37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86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40FAE-AFAD-43B7-B272-39E1C8B0C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238" y="182880"/>
            <a:ext cx="6785525" cy="18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963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40FAE-AFAD-43B7-B272-39E1C8B0C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238" y="182880"/>
            <a:ext cx="6785525" cy="18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592E2-86C4-4273-8DCA-4FAB5B6F5C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" y="2194560"/>
            <a:ext cx="5992941" cy="24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83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40FAE-AFAD-43B7-B272-39E1C8B0C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238" y="182880"/>
            <a:ext cx="6785525" cy="188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592E2-86C4-4273-8DCA-4FAB5B6F5C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" y="2194560"/>
            <a:ext cx="5992941" cy="2426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8D9C6-6C08-4B5F-8081-33750E21BA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75"/>
          <a:stretch/>
        </p:blipFill>
        <p:spPr>
          <a:xfrm>
            <a:off x="1121521" y="4754869"/>
            <a:ext cx="6900958" cy="14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82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CA49E-D131-4CB6-B38C-31A6C2B19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1520" y="286298"/>
            <a:ext cx="5840961" cy="1481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AAD169-9678-43C6-B400-2C609F0B0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35" t="84634" r="-685"/>
          <a:stretch/>
        </p:blipFill>
        <p:spPr>
          <a:xfrm>
            <a:off x="7680960" y="2194560"/>
            <a:ext cx="1337637" cy="487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59F1B-D6CF-48AA-BA39-1F6D089CB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16" b="14048"/>
          <a:stretch/>
        </p:blipFill>
        <p:spPr>
          <a:xfrm>
            <a:off x="914400" y="1828800"/>
            <a:ext cx="6842134" cy="891743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515A080-219A-43DB-BF7E-BC518714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0" y="2926080"/>
            <a:ext cx="8823200" cy="38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38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69EA7-DAF3-409D-B48C-22A52FAA44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81"/>
          <a:stretch/>
        </p:blipFill>
        <p:spPr>
          <a:xfrm>
            <a:off x="0" y="202980"/>
            <a:ext cx="5031055" cy="2189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523F4-5B12-44CB-8707-65DD932517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17" y="1188720"/>
            <a:ext cx="3863003" cy="118862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69324DD-D969-4799-B596-0D206DD51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2506486" y="2377440"/>
            <a:ext cx="4131028" cy="412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1C0F0-91A9-4ACE-98B8-E3DD82FE2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6309360"/>
            <a:ext cx="963251" cy="310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DCD459-4B64-47C6-996F-93D247BBBE4F}"/>
              </a:ext>
            </a:extLst>
          </p:cNvPr>
          <p:cNvSpPr txBox="1"/>
          <p:nvPr/>
        </p:nvSpPr>
        <p:spPr>
          <a:xfrm>
            <a:off x="6453845" y="603504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7268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4C1B4-A80F-428B-8064-B67D12FEAA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724" y="182880"/>
            <a:ext cx="6240552" cy="44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B1D7B9-12A2-4B2F-B0DE-B300422AB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65"/>
          <a:stretch/>
        </p:blipFill>
        <p:spPr bwMode="auto">
          <a:xfrm>
            <a:off x="2016526" y="1280160"/>
            <a:ext cx="5110948" cy="4783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45809-3F9E-42C2-8A7F-0DAC8CB21037}"/>
              </a:ext>
            </a:extLst>
          </p:cNvPr>
          <p:cNvSpPr txBox="1"/>
          <p:nvPr/>
        </p:nvSpPr>
        <p:spPr>
          <a:xfrm>
            <a:off x="1768435" y="5303520"/>
            <a:ext cx="6607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C6786-96CF-47B8-BB44-4D7C937A0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374" y="6035040"/>
            <a:ext cx="963251" cy="3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On-screen Show (4:3)</PresentationFormat>
  <Paragraphs>6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2016-05-27T23:31:29Z</dcterms:created>
  <dcterms:modified xsi:type="dcterms:W3CDTF">2020-04-23T06:16:35Z</dcterms:modified>
</cp:coreProperties>
</file>